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828" r:id="rId1"/>
  </p:sldMasterIdLst>
  <p:notesMasterIdLst>
    <p:notesMasterId r:id="rId14"/>
  </p:notesMasterIdLst>
  <p:handoutMasterIdLst>
    <p:handoutMasterId r:id="rId15"/>
  </p:handoutMasterIdLst>
  <p:sldIdLst>
    <p:sldId id="256" r:id="rId2"/>
    <p:sldId id="733" r:id="rId3"/>
    <p:sldId id="744" r:id="rId4"/>
    <p:sldId id="747" r:id="rId5"/>
    <p:sldId id="734" r:id="rId6"/>
    <p:sldId id="737" r:id="rId7"/>
    <p:sldId id="741" r:id="rId8"/>
    <p:sldId id="750" r:id="rId9"/>
    <p:sldId id="748" r:id="rId10"/>
    <p:sldId id="749" r:id="rId11"/>
    <p:sldId id="735" r:id="rId12"/>
    <p:sldId id="736" r:id="rId1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993300"/>
    <a:srgbClr val="00CC00"/>
    <a:srgbClr val="66CCFF"/>
    <a:srgbClr val="660066"/>
    <a:srgbClr val="CCFFFF"/>
    <a:srgbClr val="CCECFF"/>
    <a:srgbClr val="00CC66"/>
    <a:srgbClr val="80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61" autoAdjust="0"/>
    <p:restoredTop sz="89427" autoAdjust="0"/>
  </p:normalViewPr>
  <p:slideViewPr>
    <p:cSldViewPr>
      <p:cViewPr varScale="1">
        <p:scale>
          <a:sx n="81" d="100"/>
          <a:sy n="81" d="100"/>
        </p:scale>
        <p:origin x="12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C89DB31-F4C0-48E6-A8A9-32EE9C06FA7B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00E812D-0111-4F40-A95A-A6DA9209367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87457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68CB79F-31E3-46BB-A948-74A9B3AEAB52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9DFD473-5798-40B1-AC71-6460AA10EB8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73040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FD473-5798-40B1-AC71-6460AA10EB8F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53BE4A8-61E1-47D0-9CD1-93F1E65D844E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ED0C-1112-4DC6-A9C4-5EF6A3A5CE1F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DDA592C-A20A-405B-875E-F0DA44F5FEB1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E7BB-07D5-4420-A4BA-6A831801A08C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0C2B-4FE4-4460-B7E7-266A67DEB8BB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8BF7860-F843-4B2D-BCBD-D81C3519FC2E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4D833B0-4EFF-4CE5-9ED0-76DD0092D283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fa-IR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4674-0328-42D5-A003-81B04093C413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C8A39-8A96-48FF-865F-758593458D18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4928-023E-4DB2-AB50-7872AC86B136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A70B20F-126A-4EB4-8D59-21E7F1B32646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66C2F7-AD40-4E2A-BDFE-C542D6E15D36}" type="datetime8">
              <a:rPr lang="fa-IR" smtClean="0"/>
              <a:pPr/>
              <a:t>25 نوامبر 24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14348" y="357166"/>
            <a:ext cx="7851648" cy="6143668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fa-IR" sz="2800" b="1" dirty="0">
                <a:solidFill>
                  <a:srgbClr val="FF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گزارش شش ماهه دوم(سوم، ...)</a:t>
            </a:r>
          </a:p>
          <a:p>
            <a:pPr algn="ctr">
              <a:spcBef>
                <a:spcPct val="0"/>
              </a:spcBef>
            </a:pPr>
            <a:endParaRPr lang="fa-IR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endParaRPr lang="fa-IR" sz="6600" b="1" dirty="0">
              <a:solidFill>
                <a:srgbClr val="00206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r>
              <a:rPr lang="fa-IR" sz="4000" b="1" dirty="0">
                <a:solidFill>
                  <a:srgbClr val="9933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Nazanin" panose="00000400000000000000" pitchFamily="2" charset="-78"/>
              </a:rPr>
              <a:t>عنوان رساله</a:t>
            </a:r>
          </a:p>
          <a:p>
            <a:pPr algn="ctr">
              <a:spcBef>
                <a:spcPct val="0"/>
              </a:spcBef>
            </a:pPr>
            <a:endParaRPr lang="fa-IR" sz="6600" b="1" dirty="0">
              <a:solidFill>
                <a:srgbClr val="9933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anose="02000503000000020003" pitchFamily="2" charset="0"/>
              <a:cs typeface="B Nazanin" panose="00000400000000000000" pitchFamily="2" charset="-78"/>
            </a:endParaRPr>
          </a:p>
          <a:p>
            <a:pPr algn="ctr">
              <a:spcBef>
                <a:spcPct val="0"/>
              </a:spcBef>
            </a:pPr>
            <a:r>
              <a:rPr lang="fa-IR" sz="2800" dirty="0">
                <a:solidFill>
                  <a:srgbClr val="993300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ارائه دهنده: نام دانشجو</a:t>
            </a:r>
          </a:p>
          <a:p>
            <a:pPr algn="ctr">
              <a:spcBef>
                <a:spcPct val="0"/>
              </a:spcBef>
            </a:pPr>
            <a:r>
              <a:rPr lang="fa-IR" sz="2800" dirty="0">
                <a:solidFill>
                  <a:srgbClr val="993300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استاد(ان) راهنما: نام استاد(ان) راهنما</a:t>
            </a:r>
          </a:p>
          <a:p>
            <a:pPr lvl="0" algn="ctr">
              <a:spcBef>
                <a:spcPct val="0"/>
              </a:spcBef>
            </a:pPr>
            <a:endParaRPr lang="fa-IR" sz="2800" b="1" dirty="0">
              <a:solidFill>
                <a:srgbClr val="00206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 algn="ctr">
              <a:spcBef>
                <a:spcPct val="0"/>
              </a:spcBef>
            </a:pPr>
            <a:endParaRPr lang="fa-IR" sz="3200" b="1" dirty="0">
              <a:solidFill>
                <a:srgbClr val="00206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r>
              <a:rPr lang="fa-IR" sz="2800" b="1" dirty="0">
                <a:solidFill>
                  <a:srgbClr val="FF9999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دانشگاه صنعتی شیراز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rgbClr val="FF9999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IranNastaliq" pitchFamily="18" charset="0"/>
              <a:ea typeface="+mj-ea"/>
              <a:cs typeface="IranNastaliq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42910" y="4929198"/>
            <a:ext cx="7851648" cy="71438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2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5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IranNastaliq" pitchFamily="18" charset="0"/>
              <a:ea typeface="+mj-ea"/>
              <a:cs typeface="IranNastaliq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4B20FB-FD2B-43BD-B120-F067A8275DE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33" y="5315238"/>
            <a:ext cx="1327150" cy="154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ut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10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کارهای انجام شده توسط دانشجو در شش ماهه اخیر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سفید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__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حداقل زمان صرف شده در ارائه این بخش: 9 دقیقه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15 دقیقه</a:t>
            </a:r>
            <a:endParaRPr lang="fa-IR" sz="24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fa-IR" sz="2400" dirty="0">
              <a:solidFill>
                <a:srgbClr val="0070C0"/>
              </a:solidFill>
            </a:endParaRPr>
          </a:p>
          <a:p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01905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11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499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12</a:t>
            </a:fld>
            <a:endParaRPr lang="fa-IR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22219649"/>
              </p:ext>
            </p:extLst>
          </p:nvPr>
        </p:nvGraphicFramePr>
        <p:xfrm>
          <a:off x="457200" y="3933056"/>
          <a:ext cx="8229600" cy="21234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602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اول 97</a:t>
                      </a:r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دوم 97</a:t>
                      </a:r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اول 98</a:t>
                      </a:r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</a:t>
                      </a:r>
                      <a:r>
                        <a:rPr lang="fa-IR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ماهه</a:t>
                      </a:r>
                      <a:r>
                        <a:rPr lang="fa-IR" baseline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دوم </a:t>
                      </a:r>
                      <a:r>
                        <a:rPr lang="fa-IR" baseline="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98</a:t>
                      </a:r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  <a:p>
                      <a:pPr rtl="1"/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fa-IR" sz="2000" dirty="0">
                <a:solidFill>
                  <a:srgbClr val="0070C0"/>
                </a:solidFill>
                <a:cs typeface="B Nazanin" panose="00000400000000000000" pitchFamily="2" charset="-78"/>
              </a:rPr>
              <a:t>در پایان، جدولی از کارهای انجام شده و کارهای آینده، مطابق مثال زیر تهیه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>
                <a:solidFill>
                  <a:srgbClr val="0070C0"/>
                </a:solidFill>
                <a:cs typeface="B Nazanin" panose="00000400000000000000" pitchFamily="2" charset="-78"/>
              </a:rPr>
              <a:t>فعالیت های انجام شده با رنگ آبی مشخص شوند.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>
                <a:solidFill>
                  <a:srgbClr val="0070C0"/>
                </a:solidFill>
                <a:cs typeface="B Nazanin" panose="00000400000000000000" pitchFamily="2" charset="-78"/>
              </a:rPr>
              <a:t>فعالیت های آینده که در شش ماه بعدی انجام خواهند شد، با رنگ سبز مشخص شوند.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>
                <a:solidFill>
                  <a:srgbClr val="0070C0"/>
                </a:solidFill>
                <a:cs typeface="B Nazanin" panose="00000400000000000000" pitchFamily="2" charset="-78"/>
              </a:rPr>
              <a:t>سایر فعالیت های آینده، با رنگ زرد مشخص شوند.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>
                <a:solidFill>
                  <a:srgbClr val="0070C0"/>
                </a:solidFill>
                <a:cs typeface="B Nazanin" panose="00000400000000000000" pitchFamily="2" charset="-78"/>
              </a:rPr>
              <a:t>به علاوه، مقالات (احتمالی) پذیرفته شده، در دست داوری، و ارسال شده را ذکر نمایید.</a:t>
            </a:r>
            <a:endParaRPr lang="fa-IR" sz="2000" dirty="0"/>
          </a:p>
          <a:p>
            <a:pPr>
              <a:buFont typeface="Wingdings" panose="05000000000000000000" pitchFamily="2" charset="2"/>
              <a:buChar char="ü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848447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2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نکات کلی: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زمان کلی ارائه: 20 دقیقه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حتی المقدور از نمایش نوشته های طولانی اجتناب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به نحو مقتضی از انیمیشن ها جهت نمایش بهتر مطالب استفاده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فرمول ها با کیفیت بالا توسط نرم افزارهای مربوطه نوشته شوند و از قرار دادن آن ها بصورت عکس اجتناب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در قسمت مروری بر کارهای گذشته، اطلاعات هر مقاله نمایش داده شود، به گونه ای که بر نام مجله و سال انتشار به نحو مناسبی تاکید شده باشد.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73379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3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کلیات مساله، هدف، و ضرورت انجام رساله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خاکستری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6 اسلاید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3 دقیقه</a:t>
            </a:r>
            <a:endParaRPr lang="fa-I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605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4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024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5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مروری بر کارهای گذشته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قهوه ای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10 اسلاید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3 دقیقه</a:t>
            </a:r>
            <a:endParaRPr lang="fa-IR" sz="2400" dirty="0">
              <a:solidFill>
                <a:srgbClr val="0070C0"/>
              </a:solidFill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6853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6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0156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CC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7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کارهای انجام شده توسط دانشجو در طول دوره بجز شش ماهه اخیر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آبی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10 اسلاید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5 دقیقه</a:t>
            </a:r>
            <a:endParaRPr lang="fa-IR" sz="24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fa-IR" sz="2400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41939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CC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8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7205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CC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9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در پایان این بخش، جدول کارهای انجام شده و آتی که در پایان گزارش شش ماهه قبل آورده شده، را </a:t>
            </a:r>
            <a:r>
              <a:rPr lang="fa-IR" sz="2400" b="1" u="sng" dirty="0">
                <a:solidFill>
                  <a:srgbClr val="0070C0"/>
                </a:solidFill>
                <a:cs typeface="B Nazanin" panose="00000400000000000000" pitchFamily="2" charset="-78"/>
              </a:rPr>
              <a:t>عینا</a:t>
            </a: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 نمایش دهید.</a:t>
            </a:r>
            <a:endParaRPr lang="fa-IR" dirty="0"/>
          </a:p>
        </p:txBody>
      </p:sp>
      <p:graphicFrame>
        <p:nvGraphicFramePr>
          <p:cNvPr id="7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3884292"/>
              </p:ext>
            </p:extLst>
          </p:nvPr>
        </p:nvGraphicFramePr>
        <p:xfrm>
          <a:off x="457200" y="2852936"/>
          <a:ext cx="8229600" cy="20929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602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60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sz="1600" baseline="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اول 1403</a:t>
                      </a:r>
                      <a:endParaRPr lang="fa-IR" sz="1600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sz="1600" baseline="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دوم 1403</a:t>
                      </a:r>
                      <a:endParaRPr lang="fa-IR" sz="1600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sz="1600" baseline="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اول 1404</a:t>
                      </a:r>
                      <a:endParaRPr lang="fa-IR" sz="1600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sz="1600" baseline="0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دوم 1404</a:t>
                      </a:r>
                      <a:endParaRPr lang="fa-IR" sz="1600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  <a:p>
                      <a:pPr rtl="1"/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28844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21761</TotalTime>
  <Words>436</Words>
  <Application>Microsoft Office PowerPoint</Application>
  <PresentationFormat>On-screen Show (4:3)</PresentationFormat>
  <Paragraphs>72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B Nazanin</vt:lpstr>
      <vt:lpstr>Calibri</vt:lpstr>
      <vt:lpstr>IranNastaliq</vt:lpstr>
      <vt:lpstr>Tw Cen MT</vt:lpstr>
      <vt:lpstr>Wingdings</vt:lpstr>
      <vt:lpstr>Wingdings 2</vt:lpstr>
      <vt:lpstr>Median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PARANDCO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PARAND</dc:creator>
  <cp:lastModifiedBy>azad</cp:lastModifiedBy>
  <cp:revision>2338</cp:revision>
  <dcterms:created xsi:type="dcterms:W3CDTF">2014-09-20T08:19:51Z</dcterms:created>
  <dcterms:modified xsi:type="dcterms:W3CDTF">2024-11-25T10:27:40Z</dcterms:modified>
</cp:coreProperties>
</file>